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 Million </a:t>
            </a:r>
            <a:r>
              <a:rPr lang="en-US" dirty="0" err="1" smtClean="0">
                <a:latin typeface="Kruti Dev 010" pitchFamily="2" charset="0"/>
              </a:rPr>
              <a:t>esa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fdrus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yk</a:t>
            </a:r>
            <a:r>
              <a:rPr lang="en-US" dirty="0" smtClean="0">
                <a:latin typeface="Kruti Dev 010" pitchFamily="2" charset="0"/>
              </a:rPr>
              <a:t>[k </a:t>
            </a:r>
            <a:r>
              <a:rPr lang="en-US" dirty="0" err="1" smtClean="0">
                <a:latin typeface="Kruti Dev 010" pitchFamily="2" charset="0"/>
              </a:rPr>
              <a:t>gksrs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gS</a:t>
            </a:r>
            <a:endParaRPr lang="en-US" dirty="0">
              <a:latin typeface="Kruti Dev 01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3HCL+IHNo3 (3 Hydrochloric Acid + </a:t>
            </a:r>
            <a:r>
              <a:rPr lang="en-US" dirty="0" err="1" smtClean="0"/>
              <a:t>Initric</a:t>
            </a:r>
            <a:r>
              <a:rPr lang="en-US" dirty="0" smtClean="0"/>
              <a:t> Acid)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Kruti Dev 010" pitchFamily="2" charset="0"/>
              </a:rPr>
              <a:t>gekjs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ikl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smtClean="0"/>
              <a:t>Mobile Phone </a:t>
            </a:r>
            <a:r>
              <a:rPr lang="en-US" dirty="0" err="1" smtClean="0">
                <a:latin typeface="Kruti Dev 010" pitchFamily="2" charset="0"/>
              </a:rPr>
              <a:t>ugha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gS</a:t>
            </a:r>
            <a:r>
              <a:rPr lang="en-US" dirty="0" smtClean="0">
                <a:latin typeface="Kruti Dev 010" pitchFamily="2" charset="0"/>
              </a:rPr>
              <a:t> u </a:t>
            </a:r>
            <a:r>
              <a:rPr lang="en-US" dirty="0" err="1" smtClean="0">
                <a:latin typeface="Kruti Dev 010" pitchFamily="2" charset="0"/>
              </a:rPr>
              <a:t>gh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fdlh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ls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smtClean="0"/>
              <a:t>Mobile </a:t>
            </a:r>
            <a:r>
              <a:rPr lang="en-US" dirty="0" err="1" smtClean="0">
                <a:latin typeface="Kruti Dev 010" pitchFamily="2" charset="0"/>
              </a:rPr>
              <a:t>ds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ek</a:t>
            </a:r>
            <a:r>
              <a:rPr lang="en-US" dirty="0" smtClean="0">
                <a:latin typeface="Kruti Dev 010" pitchFamily="2" charset="0"/>
              </a:rPr>
              <a:t>/;e </a:t>
            </a:r>
            <a:r>
              <a:rPr lang="en-US" dirty="0" err="1" smtClean="0">
                <a:latin typeface="Kruti Dev 010" pitchFamily="2" charset="0"/>
              </a:rPr>
              <a:t>ls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smtClean="0"/>
              <a:t>Contact </a:t>
            </a:r>
            <a:r>
              <a:rPr lang="en-US" dirty="0" err="1" smtClean="0">
                <a:latin typeface="Kruti Dev 010" pitchFamily="2" charset="0"/>
              </a:rPr>
              <a:t>esa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gw¡A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bl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izdkj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ls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mRiUu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Mj</a:t>
            </a:r>
            <a:r>
              <a:rPr lang="en-US" dirty="0" smtClean="0"/>
              <a:t> Phobia </a:t>
            </a:r>
            <a:r>
              <a:rPr lang="en-US" dirty="0" err="1" smtClean="0">
                <a:latin typeface="Kruti Dev 010" pitchFamily="2" charset="0"/>
              </a:rPr>
              <a:t>dks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D;k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dgrs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gS</a:t>
            </a:r>
            <a:endParaRPr lang="en-US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Homophobia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Kruti Dev 010" pitchFamily="2" charset="0"/>
              </a:rPr>
              <a:t>vxj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vki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fdlh</a:t>
            </a:r>
            <a:r>
              <a:rPr lang="en-US" dirty="0" smtClean="0"/>
              <a:t> Mirror </a:t>
            </a:r>
            <a:r>
              <a:rPr lang="en-US" dirty="0" err="1" smtClean="0">
                <a:latin typeface="Kruti Dev 010" pitchFamily="2" charset="0"/>
              </a:rPr>
              <a:t>ds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lkeus</a:t>
            </a:r>
            <a:r>
              <a:rPr lang="en-US" dirty="0" smtClean="0">
                <a:latin typeface="Kruti Dev 010" pitchFamily="2" charset="0"/>
              </a:rPr>
              <a:t> [</a:t>
            </a:r>
            <a:r>
              <a:rPr lang="en-US" dirty="0" err="1" smtClean="0">
                <a:latin typeface="Kruti Dev 010" pitchFamily="2" charset="0"/>
              </a:rPr>
              <a:t>kMs</a:t>
            </a:r>
            <a:r>
              <a:rPr lang="en-US" dirty="0" smtClean="0">
                <a:latin typeface="Kruti Dev 010" pitchFamily="2" charset="0"/>
              </a:rPr>
              <a:t>+ </a:t>
            </a:r>
            <a:r>
              <a:rPr lang="en-US" dirty="0" err="1" smtClean="0">
                <a:latin typeface="Kruti Dev 010" pitchFamily="2" charset="0"/>
              </a:rPr>
              <a:t>gS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rks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lh</a:t>
            </a:r>
            <a:r>
              <a:rPr lang="en-US" dirty="0" smtClean="0">
                <a:latin typeface="Kruti Dev 010" pitchFamily="2" charset="0"/>
              </a:rPr>
              <a:t>/</a:t>
            </a:r>
            <a:r>
              <a:rPr lang="en-US" dirty="0" err="1" smtClean="0">
                <a:latin typeface="Kruti Dev 010" pitchFamily="2" charset="0"/>
              </a:rPr>
              <a:t>kk</a:t>
            </a:r>
            <a:r>
              <a:rPr lang="en-US" dirty="0" smtClean="0"/>
              <a:t> (Erect) Image </a:t>
            </a:r>
            <a:r>
              <a:rPr lang="en-US" dirty="0" err="1" smtClean="0">
                <a:latin typeface="Kruti Dev 010" pitchFamily="2" charset="0"/>
              </a:rPr>
              <a:t>cuk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jgk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vkSj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tSls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gh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nwj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gksrs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tkrs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rks</a:t>
            </a:r>
            <a:r>
              <a:rPr lang="en-US" dirty="0" smtClean="0"/>
              <a:t> Image </a:t>
            </a:r>
            <a:r>
              <a:rPr lang="en-US" dirty="0" err="1" smtClean="0">
                <a:latin typeface="Kruti Dev 010" pitchFamily="2" charset="0"/>
              </a:rPr>
              <a:t>mYVk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cuus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yxrk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rks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crk;s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dkSu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ls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smtClean="0"/>
              <a:t>Mirror </a:t>
            </a:r>
            <a:r>
              <a:rPr lang="en-US" dirty="0" err="1" smtClean="0">
                <a:latin typeface="Kruti Dev 010" pitchFamily="2" charset="0"/>
              </a:rPr>
              <a:t>ds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lkeus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vki</a:t>
            </a:r>
            <a:r>
              <a:rPr lang="en-US" dirty="0" smtClean="0">
                <a:latin typeface="Kruti Dev 010" pitchFamily="2" charset="0"/>
              </a:rPr>
              <a:t> [</a:t>
            </a:r>
            <a:r>
              <a:rPr lang="en-US" dirty="0" err="1" smtClean="0">
                <a:latin typeface="Kruti Dev 010" pitchFamily="2" charset="0"/>
              </a:rPr>
              <a:t>kM+s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gSa</a:t>
            </a:r>
            <a:endParaRPr lang="en-US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Concave Mirror </a:t>
            </a:r>
            <a:r>
              <a:rPr lang="en-US" dirty="0" smtClean="0">
                <a:latin typeface="Kruti Dev 010" pitchFamily="2" charset="0"/>
              </a:rPr>
              <a:t>¼vory niZ.k½</a:t>
            </a:r>
            <a:endParaRPr lang="en-US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smtClean="0"/>
              <a:t>CFL </a:t>
            </a:r>
            <a:r>
              <a:rPr lang="nn-NO" dirty="0" smtClean="0">
                <a:latin typeface="Kruti Dev 010" pitchFamily="2" charset="0"/>
              </a:rPr>
              <a:t>dk</a:t>
            </a:r>
            <a:r>
              <a:rPr lang="nn-NO" dirty="0" smtClean="0"/>
              <a:t> Full Form </a:t>
            </a:r>
            <a:r>
              <a:rPr lang="nn-NO" dirty="0" smtClean="0">
                <a:latin typeface="Kruti Dev 010" pitchFamily="2" charset="0"/>
              </a:rPr>
              <a:t>crk,</a:t>
            </a:r>
            <a:endParaRPr lang="en-US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Compact Fluorescent Lamp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 </a:t>
            </a:r>
            <a:r>
              <a:rPr lang="en-US" dirty="0" err="1" smtClean="0">
                <a:latin typeface="Kruti Dev 010" pitchFamily="2" charset="0"/>
              </a:rPr>
              <a:t>yk</a:t>
            </a:r>
            <a:r>
              <a:rPr lang="en-US" dirty="0" smtClean="0">
                <a:latin typeface="Kruti Dev 010" pitchFamily="2" charset="0"/>
              </a:rPr>
              <a:t>[k</a:t>
            </a:r>
            <a:endParaRPr lang="en-US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Kruti Dev 010" pitchFamily="2" charset="0"/>
              </a:rPr>
              <a:t>'</a:t>
            </a:r>
            <a:r>
              <a:rPr lang="en-US" dirty="0" err="1" smtClean="0">
                <a:latin typeface="Kruti Dev 010" pitchFamily="2" charset="0"/>
              </a:rPr>
              <a:t>krjat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ds</a:t>
            </a:r>
            <a:r>
              <a:rPr lang="en-US" dirty="0" smtClean="0">
                <a:latin typeface="Kruti Dev 010" pitchFamily="2" charset="0"/>
              </a:rPr>
              <a:t> [</a:t>
            </a:r>
            <a:r>
              <a:rPr lang="en-US" dirty="0" err="1" smtClean="0">
                <a:latin typeface="Kruti Dev 010" pitchFamily="2" charset="0"/>
              </a:rPr>
              <a:t>ksy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esa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flikgh</a:t>
            </a:r>
            <a:r>
              <a:rPr lang="en-US" dirty="0" smtClean="0">
                <a:latin typeface="Kruti Dev 010" pitchFamily="2" charset="0"/>
              </a:rPr>
              <a:t> ¼I;knk½ dh la[;k </a:t>
            </a:r>
            <a:r>
              <a:rPr lang="en-US" dirty="0" err="1" smtClean="0">
                <a:latin typeface="Kruti Dev 010" pitchFamily="2" charset="0"/>
              </a:rPr>
              <a:t>fdruh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gksrh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gS</a:t>
            </a:r>
            <a:r>
              <a:rPr lang="en-US" dirty="0" smtClean="0">
                <a:latin typeface="Kruti Dev 010" pitchFamily="2" charset="0"/>
              </a:rPr>
              <a:t> </a:t>
            </a:r>
            <a:endParaRPr lang="en-US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8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White Light is made up of seven </a:t>
            </a:r>
            <a:r>
              <a:rPr lang="en-US" dirty="0" err="1" smtClean="0"/>
              <a:t>colours</a:t>
            </a:r>
            <a:r>
              <a:rPr lang="en-US" dirty="0" smtClean="0"/>
              <a:t> </a:t>
            </a:r>
            <a:r>
              <a:rPr lang="en-US" dirty="0" err="1" smtClean="0">
                <a:latin typeface="Kruti Dev 010" pitchFamily="2" charset="0"/>
              </a:rPr>
              <a:t>lcls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igys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fdlus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crk;k</a:t>
            </a:r>
            <a:r>
              <a:rPr lang="en-US" dirty="0" smtClean="0">
                <a:latin typeface="Kruti Dev 010" pitchFamily="2" charset="0"/>
              </a:rPr>
              <a:t> </a:t>
            </a:r>
            <a:endParaRPr lang="en-US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Isac</a:t>
            </a:r>
            <a:r>
              <a:rPr lang="en-US" dirty="0" smtClean="0"/>
              <a:t> </a:t>
            </a:r>
            <a:r>
              <a:rPr lang="en-US" dirty="0" smtClean="0"/>
              <a:t>Newton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Sweating </a:t>
            </a:r>
            <a:r>
              <a:rPr lang="en-US" dirty="0" smtClean="0">
                <a:latin typeface="Kruti Dev 010" pitchFamily="2" charset="0"/>
              </a:rPr>
              <a:t>¼ilhuk½ </a:t>
            </a:r>
            <a:r>
              <a:rPr lang="en-US" dirty="0" err="1" smtClean="0">
                <a:latin typeface="Kruti Dev 010" pitchFamily="2" charset="0"/>
              </a:rPr>
              <a:t>fudyus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ds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nkSjku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dkSulk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smtClean="0"/>
              <a:t>Element </a:t>
            </a:r>
            <a:r>
              <a:rPr lang="en-US" dirty="0" smtClean="0">
                <a:latin typeface="Kruti Dev 010" pitchFamily="2" charset="0"/>
              </a:rPr>
              <a:t>¼rRo½</a:t>
            </a:r>
            <a:r>
              <a:rPr lang="en-US" dirty="0" smtClean="0"/>
              <a:t> </a:t>
            </a:r>
            <a:r>
              <a:rPr lang="en-US" dirty="0" err="1" smtClean="0"/>
              <a:t>Excreate</a:t>
            </a:r>
            <a:r>
              <a:rPr lang="en-US" dirty="0" smtClean="0"/>
              <a:t> </a:t>
            </a:r>
            <a:r>
              <a:rPr lang="en-US" dirty="0" err="1" smtClean="0">
                <a:latin typeface="Kruti Dev 010" pitchFamily="2" charset="0"/>
              </a:rPr>
              <a:t>djrk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gS</a:t>
            </a:r>
            <a:endParaRPr lang="en-US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Sulpher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Kruti Dev 010" pitchFamily="2" charset="0"/>
              </a:rPr>
              <a:t>vEy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jkt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Aquaregia</a:t>
            </a:r>
            <a:r>
              <a:rPr lang="en-US" dirty="0" smtClean="0"/>
              <a:t>) </a:t>
            </a:r>
            <a:r>
              <a:rPr lang="en-US" dirty="0" err="1" smtClean="0">
                <a:latin typeface="Kruti Dev 010" pitchFamily="2" charset="0"/>
              </a:rPr>
              <a:t>esa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dkSu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dkSulk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smtClean="0"/>
              <a:t>acid </a:t>
            </a:r>
            <a:r>
              <a:rPr lang="en-US" dirty="0" err="1" smtClean="0">
                <a:latin typeface="Kruti Dev 010" pitchFamily="2" charset="0"/>
              </a:rPr>
              <a:t>gksrk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gS</a:t>
            </a:r>
            <a:endParaRPr lang="en-US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164</Words>
  <Application>Microsoft Office PowerPoint</Application>
  <PresentationFormat>On-screen Show (4:3)</PresentationFormat>
  <Paragraphs>16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1 Million esa fdrus yk[k gksrs gS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Million esa fdrus yk[k gksrs gS</dc:title>
  <dc:creator>mitu</dc:creator>
  <cp:lastModifiedBy>mitu</cp:lastModifiedBy>
  <cp:revision>2</cp:revision>
  <dcterms:created xsi:type="dcterms:W3CDTF">2006-08-16T00:00:00Z</dcterms:created>
  <dcterms:modified xsi:type="dcterms:W3CDTF">2019-12-30T09:24:19Z</dcterms:modified>
</cp:coreProperties>
</file>